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8" r:id="rId3"/>
    <p:sldId id="266" r:id="rId4"/>
    <p:sldId id="265" r:id="rId5"/>
    <p:sldId id="267" r:id="rId6"/>
    <p:sldId id="263" r:id="rId7"/>
    <p:sldId id="25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75;&#1080;&#1087;&#1077;&#1088;&#1089;&#1089;&#1099;&#1083;&#1082;&#1072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«Люди, научившиеся…наблюдениям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прошел». К. Е. Тимирязев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900" dirty="0" smtClean="0">
                <a:hlinkClick r:id="rId2" action="ppaction://hlinkfile"/>
              </a:rPr>
              <a:t>Опытно-экспериментальная </a:t>
            </a:r>
            <a:r>
              <a:rPr lang="ru-RU" sz="3900" dirty="0" smtClean="0"/>
              <a:t>деятельность</a:t>
            </a:r>
          </a:p>
          <a:p>
            <a:pPr algn="ctr">
              <a:buNone/>
            </a:pPr>
            <a:r>
              <a:rPr lang="ru-RU" sz="3900" dirty="0" smtClean="0"/>
              <a:t> "Как растёт тесто? Что можно приготовить из дрожжевого теста?</a:t>
            </a:r>
          </a:p>
          <a:p>
            <a:pPr algn="ctr">
              <a:buNone/>
            </a:pPr>
            <a:r>
              <a:rPr lang="ru-RU" sz="54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836713"/>
            <a:ext cx="8676456" cy="54878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Целью</a:t>
            </a:r>
            <a:r>
              <a:rPr lang="ru-RU" dirty="0" smtClean="0"/>
              <a:t>  нашей деятельности показать экспериментально условия, при которых дрожжевое тесто начинает расти и подниматься.</a:t>
            </a:r>
          </a:p>
          <a:p>
            <a:pPr>
              <a:buNone/>
            </a:pPr>
            <a:r>
              <a:rPr lang="ru-RU" b="1" dirty="0" smtClean="0"/>
              <a:t>Основная идея деятельности</a:t>
            </a:r>
            <a:r>
              <a:rPr lang="ru-RU" dirty="0" smtClean="0"/>
              <a:t> - воспитание интеллектуально развитой личности посредством активизации познавательной деятельности через экспериментальную деятельность.</a:t>
            </a:r>
          </a:p>
          <a:p>
            <a:pPr>
              <a:buNone/>
            </a:pPr>
            <a:r>
              <a:rPr lang="ru-RU" b="1" dirty="0" smtClean="0"/>
              <a:t>Программные задачи:</a:t>
            </a:r>
            <a:endParaRPr lang="ru-RU" dirty="0" smtClean="0"/>
          </a:p>
          <a:p>
            <a:r>
              <a:rPr lang="ru-RU" dirty="0" smtClean="0"/>
              <a:t>Познакомить со способом приготовления дрожжевого теста;</a:t>
            </a:r>
          </a:p>
          <a:p>
            <a:r>
              <a:rPr lang="ru-RU" dirty="0" smtClean="0"/>
              <a:t>Сформировать конкретные представления о дрожжах и их свойстве выделять углекислый газ;</a:t>
            </a:r>
          </a:p>
          <a:p>
            <a:r>
              <a:rPr lang="ru-RU" dirty="0" smtClean="0"/>
              <a:t>Расширить представления детей о свойствах дрожжей</a:t>
            </a:r>
          </a:p>
          <a:p>
            <a:r>
              <a:rPr lang="ru-RU" dirty="0" smtClean="0"/>
              <a:t>(Могут храниться годами, питаясь сахаром, могут вырастать);</a:t>
            </a:r>
          </a:p>
          <a:p>
            <a:r>
              <a:rPr lang="ru-RU" dirty="0" smtClean="0"/>
              <a:t>Развивать любознательность у детей, мыслительные операции: делать выводы, выбирать способ действия, складывать целое из частей.</a:t>
            </a:r>
          </a:p>
          <a:p>
            <a:r>
              <a:rPr lang="ru-RU" dirty="0" smtClean="0"/>
              <a:t>Воспитывать аккуратность в работе;</a:t>
            </a:r>
          </a:p>
          <a:p>
            <a:r>
              <a:rPr lang="ru-RU" dirty="0" smtClean="0"/>
              <a:t>Обогащать и расширять словарь детей.</a:t>
            </a:r>
          </a:p>
          <a:p>
            <a:r>
              <a:rPr lang="ru-RU" dirty="0" smtClean="0"/>
              <a:t>Стимулировать самостоятельное формулирование выводов детьми;</a:t>
            </a:r>
          </a:p>
          <a:p>
            <a:pPr>
              <a:buNone/>
            </a:pPr>
            <a:r>
              <a:rPr lang="ru-RU" b="1" dirty="0" smtClean="0"/>
              <a:t>Формы обучения</a:t>
            </a:r>
            <a:r>
              <a:rPr lang="ru-RU" dirty="0" smtClean="0"/>
              <a:t>: игровая, практическая, наглядные, словесная, исследовательская</a:t>
            </a:r>
          </a:p>
          <a:p>
            <a:pPr>
              <a:buNone/>
            </a:pPr>
            <a:r>
              <a:rPr lang="ru-RU" b="1" dirty="0" smtClean="0"/>
              <a:t>Материально-техническое обеспечение: </a:t>
            </a:r>
            <a:r>
              <a:rPr lang="ru-RU" dirty="0" smtClean="0"/>
              <a:t>экран, компьютер, проектор, емкости для замешивания теста, чайные ложки, дрожжи, сахар, соль, мука, вода, цветные картинки, банка с тестом, опара.</a:t>
            </a:r>
          </a:p>
          <a:p>
            <a:pPr>
              <a:buNone/>
            </a:pPr>
            <a:r>
              <a:rPr lang="ru-RU" b="1" dirty="0" smtClean="0"/>
              <a:t>Обогащение словаря:</a:t>
            </a:r>
            <a:r>
              <a:rPr lang="ru-RU" dirty="0" smtClean="0"/>
              <a:t> “опара”, “дрожжевое тесто”, “углекислый газ”, “элеватор”, “комбайн”, “комбайнер”, “зернохранилище”, “</a:t>
            </a:r>
            <a:r>
              <a:rPr lang="ru-RU" dirty="0" err="1" smtClean="0"/>
              <a:t>хлебопекарь</a:t>
            </a:r>
            <a:r>
              <a:rPr lang="ru-RU" dirty="0" smtClean="0"/>
              <a:t>”.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2232248"/>
          </a:xfrm>
        </p:spPr>
        <p:txBody>
          <a:bodyPr>
            <a:normAutofit fontScale="90000"/>
          </a:bodyPr>
          <a:lstStyle/>
          <a:p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 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>
                <a:latin typeface="Georgia" pitchFamily="18" charset="0"/>
              </a:rPr>
              <a:t>Эксперимент №1 «Питание дрожжей»</a:t>
            </a:r>
            <a:r>
              <a:rPr lang="ru-RU" sz="1200" dirty="0" smtClean="0">
                <a:latin typeface="Georgia" pitchFamily="18" charset="0"/>
              </a:rPr>
              <a:t/>
            </a:r>
            <a:br>
              <a:rPr lang="ru-RU" sz="1200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Цель</a:t>
            </a:r>
            <a:r>
              <a:rPr lang="ru-RU" sz="1200" dirty="0" smtClean="0">
                <a:latin typeface="Georgia" pitchFamily="18" charset="0"/>
              </a:rPr>
              <a:t>: С помощью эксперимента показать детям, как при взаимодействии с водой, сахаром и мукой дрожжи начинают «оживать», есть сахар и смесь наполняется пузырьками уже знакомого детям углекислого газа, который они начинают выделять. Активизировать познавательную деятельность детей.</a:t>
            </a:r>
            <a:br>
              <a:rPr lang="ru-RU" sz="1200" dirty="0" smtClean="0">
                <a:latin typeface="Georgia" pitchFamily="18" charset="0"/>
              </a:rPr>
            </a:br>
            <a:r>
              <a:rPr lang="ru-RU" sz="1200" dirty="0" smtClean="0">
                <a:latin typeface="Georgia" pitchFamily="18" charset="0"/>
              </a:rPr>
              <a:t>Наблюдение за питанием дрожжей проходит в течении часа. </a:t>
            </a:r>
            <a:br>
              <a:rPr lang="ru-RU" sz="1200" dirty="0" smtClean="0">
                <a:latin typeface="Georgia" pitchFamily="18" charset="0"/>
              </a:rPr>
            </a:br>
            <a:r>
              <a:rPr lang="ru-RU" sz="1200" b="1" dirty="0" smtClean="0">
                <a:latin typeface="Georgia" pitchFamily="18" charset="0"/>
              </a:rPr>
              <a:t>Результат эксперимента:</a:t>
            </a:r>
            <a:r>
              <a:rPr lang="ru-RU" sz="1200" dirty="0" smtClean="0">
                <a:latin typeface="Georgia" pitchFamily="18" charset="0"/>
              </a:rPr>
              <a:t/>
            </a:r>
            <a:br>
              <a:rPr lang="ru-RU" sz="1200" dirty="0" smtClean="0">
                <a:latin typeface="Georgia" pitchFamily="18" charset="0"/>
              </a:rPr>
            </a:br>
            <a:r>
              <a:rPr lang="ru-RU" sz="1200" dirty="0" smtClean="0">
                <a:latin typeface="Georgia" pitchFamily="18" charset="0"/>
              </a:rPr>
              <a:t>Раствор начал подниматься, так быстро как росли дрожжи. Очень хорошо видны пузырьки, которые лопались. 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23554" name="Picture 2" descr="C:\Users\MARINA\Desktop\Новая папка (2)\DSCN1675 - копия (2)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988840"/>
            <a:ext cx="4244280" cy="3183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5" name="Picture 3" descr="D:\Desktop\Desktop\103NIKON\DSCN1679 - копия (2) - копия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2564904"/>
            <a:ext cx="4326632" cy="324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Эксперимент №2 « Дрожжи выделяют углекислый газ».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Цель: </a:t>
            </a:r>
            <a:r>
              <a:rPr lang="ru-RU" sz="1200" dirty="0" smtClean="0"/>
              <a:t>С помощью эксперимента продемонстрировать, как дрожжи, «питаясь» выделяют углекислый газ. Горящая лучина, опущенная в банку с тестом, гаснет. Наблюдение за выделением углекислого газа проходит через 1-2 часа. </a:t>
            </a:r>
            <a:br>
              <a:rPr lang="ru-RU" sz="1200" dirty="0" smtClean="0"/>
            </a:br>
            <a:r>
              <a:rPr lang="ru-RU" sz="1200" b="1" dirty="0" smtClean="0"/>
              <a:t>Результат эксперимента: </a:t>
            </a:r>
            <a:r>
              <a:rPr lang="ru-RU" sz="1200" dirty="0" smtClean="0"/>
              <a:t>Зажгли лучину и опустили ее в банку с тестом, она потухла. Горение не поддерживает углекислый газ. Значит, когда дрожжи – невидимки питаются, они выделяют углекислый газ, как и мы.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2530" name="Picture 2" descr="D:\Desktop\Desktop\103NIKON\DSCN1691 - копия (2) - копия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5736" y="2060848"/>
            <a:ext cx="4824536" cy="3618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00" b="1" dirty="0" smtClean="0">
                <a:latin typeface="Georgia" pitchFamily="18" charset="0"/>
              </a:rPr>
              <a:t>Эксперимент №3 « Дрожжи поднимают тесто»</a:t>
            </a:r>
            <a:r>
              <a:rPr lang="ru-RU" sz="1000" dirty="0" smtClean="0">
                <a:latin typeface="Georgia" pitchFamily="18" charset="0"/>
              </a:rPr>
              <a:t/>
            </a:r>
            <a:br>
              <a:rPr lang="ru-RU" sz="1000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Цель: </a:t>
            </a:r>
            <a:r>
              <a:rPr lang="ru-RU" sz="1000" dirty="0" smtClean="0">
                <a:latin typeface="Georgia" pitchFamily="18" charset="0"/>
              </a:rPr>
              <a:t>Экспериментально доказать, что дрожжи поднимают тесто и влияют на качество выпекаемого хлеба.</a:t>
            </a:r>
            <a:br>
              <a:rPr lang="ru-RU" sz="1000" dirty="0" smtClean="0">
                <a:latin typeface="Georgia" pitchFamily="18" charset="0"/>
              </a:rPr>
            </a:br>
            <a:r>
              <a:rPr lang="ru-RU" sz="1000" dirty="0" smtClean="0">
                <a:latin typeface="Georgia" pitchFamily="18" charset="0"/>
              </a:rPr>
              <a:t>Воспитывать интерес к трудовой деятельности пекаря. </a:t>
            </a:r>
            <a:br>
              <a:rPr lang="ru-RU" sz="1000" dirty="0" smtClean="0">
                <a:latin typeface="Georgia" pitchFamily="18" charset="0"/>
              </a:rPr>
            </a:br>
            <a:r>
              <a:rPr lang="ru-RU" sz="1000" b="1" dirty="0" smtClean="0">
                <a:latin typeface="Georgia" pitchFamily="18" charset="0"/>
              </a:rPr>
              <a:t>Результат эксперимента:</a:t>
            </a:r>
            <a:r>
              <a:rPr lang="ru-RU" sz="1000" dirty="0" smtClean="0">
                <a:latin typeface="Georgia" pitchFamily="18" charset="0"/>
              </a:rPr>
              <a:t/>
            </a:r>
            <a:br>
              <a:rPr lang="ru-RU" sz="1000" dirty="0" smtClean="0">
                <a:latin typeface="Georgia" pitchFamily="18" charset="0"/>
              </a:rPr>
            </a:br>
            <a:r>
              <a:rPr lang="ru-RU" sz="1000" dirty="0" smtClean="0">
                <a:latin typeface="Georgia" pitchFamily="18" charset="0"/>
              </a:rPr>
              <a:t>Спустя 1,5 часа тесто поднялось и мы его отнесли на кухню, для выпекания пирожков</a:t>
            </a:r>
            <a:endParaRPr lang="ru-RU" sz="1000" dirty="0">
              <a:latin typeface="Georgia" pitchFamily="18" charset="0"/>
            </a:endParaRPr>
          </a:p>
        </p:txBody>
      </p:sp>
      <p:pic>
        <p:nvPicPr>
          <p:cNvPr id="24578" name="Picture 2" descr="D:\Desktop\Desktop\103NIKON\DSCN1682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22447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D:\Desktop\Desktop\103NIKON\DSCN17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2348880"/>
            <a:ext cx="4182616" cy="3136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/>
              <a:t> Ходит повар в колпаке</a:t>
            </a:r>
            <a:br>
              <a:rPr lang="ru-RU" sz="1600" dirty="0" smtClean="0"/>
            </a:br>
            <a:r>
              <a:rPr lang="ru-RU" sz="1600" dirty="0" smtClean="0"/>
              <a:t>С поварешкою в руке.</a:t>
            </a:r>
            <a:br>
              <a:rPr lang="ru-RU" sz="1600" dirty="0" smtClean="0"/>
            </a:br>
            <a:r>
              <a:rPr lang="ru-RU" sz="1600" dirty="0" smtClean="0"/>
              <a:t>Он и варит,</a:t>
            </a:r>
            <a:br>
              <a:rPr lang="ru-RU" sz="1600" dirty="0" smtClean="0"/>
            </a:br>
            <a:r>
              <a:rPr lang="ru-RU" sz="1600" dirty="0" smtClean="0"/>
              <a:t>Он и жарит,</a:t>
            </a:r>
            <a:br>
              <a:rPr lang="ru-RU" sz="1600" dirty="0" smtClean="0"/>
            </a:br>
            <a:r>
              <a:rPr lang="ru-RU" sz="1600" dirty="0" smtClean="0"/>
              <a:t>А еще умеет печь.</a:t>
            </a:r>
            <a:br>
              <a:rPr lang="ru-RU" sz="1600" dirty="0" smtClean="0"/>
            </a:br>
            <a:r>
              <a:rPr lang="ru-RU" sz="1600" dirty="0" smtClean="0"/>
              <a:t>А что умеет печь повар? (пироги)</a:t>
            </a:r>
            <a:endParaRPr lang="ru-RU" sz="1600" dirty="0"/>
          </a:p>
        </p:txBody>
      </p:sp>
      <p:pic>
        <p:nvPicPr>
          <p:cNvPr id="20482" name="Picture 2" descr="D:\Desktop\Desktop\103NIKON\DSCN1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800" dirty="0" smtClean="0">
                <a:latin typeface="Georgia" pitchFamily="18" charset="0"/>
              </a:rPr>
              <a:t>Самостоятельно приготовленные пирожки кушаем всей группой на полдник.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5121" name="Picture 1" descr="C:\Users\MARINA\Desktop\формирование куль на конку\Пирожки\SAM_76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2348880"/>
            <a:ext cx="2884516" cy="3844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MARINA\Desktop\формирование куль на конку\Пирожки\SAM_766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4608512" cy="3455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35791"/>
            <a:ext cx="4572000" cy="65864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latin typeface="Georgia" pitchFamily="18" charset="0"/>
              </a:rPr>
              <a:t>Вывод:</a:t>
            </a:r>
            <a:r>
              <a:rPr lang="ru-RU" sz="8000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В результате проведенных экспериментов, мы приготовили дрожжевое тесто, которое в течении 2 часов поднялось и повар нам выпек мягкие, воздушные и очень вкусные пирожки. Следовательно,  дрожжи «поднимают» тесто и делают его пышным и вкусным. Так же мы выяснили, что для роста дрожжей необходимы: вода, сахар, мука и теплое место, в котором дрожжи начинают расти. Питаясь, дрожжи выделяют углекислый газ. Очень большое многообразие выпечки, в которой используют дрожжи.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Дрожжи используют в выпечке, добавляют в корма для животных, а также в косметических средствах, пищевых добавках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679</TotalTime>
  <Words>117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                          «Люди, научившиеся…наблюдениям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прошел». К. Е. Тимирязев </vt:lpstr>
      <vt:lpstr>Слайд 2</vt:lpstr>
      <vt:lpstr>                                   Эксперимент №1 «Питание дрожжей» Цель: С помощью эксперимента показать детям, как при взаимодействии с водой, сахаром и мукой дрожжи начинают «оживать», есть сахар и смесь наполняется пузырьками уже знакомого детям углекислого газа, который они начинают выделять. Активизировать познавательную деятельность детей. Наблюдение за питанием дрожжей проходит в течении часа.  Результат эксперимента: Раствор начал подниматься, так быстро как росли дрожжи. Очень хорошо видны пузырьки, которые лопались.  </vt:lpstr>
      <vt:lpstr>                  Эксперимент №2 « Дрожжи выделяют углекислый газ». Цель: С помощью эксперимента продемонстрировать, как дрожжи, «питаясь» выделяют углекислый газ. Горящая лучина, опущенная в банку с тестом, гаснет. Наблюдение за выделением углекислого газа проходит через 1-2 часа.  Результат эксперимента: Зажгли лучину и опустили ее в банку с тестом, она потухла. Горение не поддерживает углекислый газ. Значит, когда дрожжи – невидимки питаются, они выделяют углекислый газ, как и мы.  </vt:lpstr>
      <vt:lpstr>Эксперимент №3 « Дрожжи поднимают тесто» Цель: Экспериментально доказать, что дрожжи поднимают тесто и влияют на качество выпекаемого хлеба. Воспитывать интерес к трудовой деятельности пекаря.  Результат эксперимента: Спустя 1,5 часа тесто поднялось и мы его отнесли на кухню, для выпекания пирожков</vt:lpstr>
      <vt:lpstr> Ходит повар в колпаке С поварешкою в руке. Он и варит, Он и жарит, А еще умеет печь. А что умеет печь повар? (пироги)</vt:lpstr>
      <vt:lpstr>                                 Самостоятельно приготовленные пирожки кушаем всей группой на полдник.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«Люди, научившиеся…наблюдениям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прошел». К. Е. Тимирязев </dc:title>
  <dc:creator>MARINA</dc:creator>
  <cp:lastModifiedBy>MARINA</cp:lastModifiedBy>
  <cp:revision>16</cp:revision>
  <dcterms:created xsi:type="dcterms:W3CDTF">2015-12-20T10:39:13Z</dcterms:created>
  <dcterms:modified xsi:type="dcterms:W3CDTF">2015-12-20T22:31:01Z</dcterms:modified>
</cp:coreProperties>
</file>